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74" r:id="rId2"/>
    <p:sldId id="275" r:id="rId3"/>
    <p:sldId id="276" r:id="rId4"/>
    <p:sldId id="27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Jones" initials="SJ" lastIdx="1" clrIdx="0">
    <p:extLst>
      <p:ext uri="{19B8F6BF-5375-455C-9EA6-DF929625EA0E}">
        <p15:presenceInfo xmlns:p15="http://schemas.microsoft.com/office/powerpoint/2012/main" userId="S::sjones@ksgprog.org::b8621ea2-8290-4da0-b1b2-c3f44294f334" providerId="AD"/>
      </p:ext>
    </p:extLst>
  </p:cmAuthor>
  <p:cmAuthor id="2" name="Jean Krahn" initials="JK" lastIdx="1" clrIdx="1">
    <p:extLst>
      <p:ext uri="{19B8F6BF-5375-455C-9EA6-DF929625EA0E}">
        <p15:presenceInfo xmlns:p15="http://schemas.microsoft.com/office/powerpoint/2012/main" userId="Jean Kra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05408593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69527571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552132198"/>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2304796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38997240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110180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84185616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52458223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0078904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78719391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91786244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85546737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8367A-8EF5-43DC-8D47-A47E923E9CCA}"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67536420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6516029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8367A-8EF5-43DC-8D47-A47E923E9CCA}"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24991773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4431814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25177146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23EA972-1C84-41FF-83C9-0D97DF1A8EB3}" type="slidenum">
              <a:rPr lang="en-US" smtClean="0"/>
              <a:t>‹#›</a:t>
            </a:fld>
            <a:endParaRPr lang="en-US"/>
          </a:p>
        </p:txBody>
      </p:sp>
    </p:spTree>
    <p:extLst>
      <p:ext uri="{BB962C8B-B14F-4D97-AF65-F5344CB8AC3E}">
        <p14:creationId xmlns:p14="http://schemas.microsoft.com/office/powerpoint/2010/main" val="3209668692"/>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A2AA-A3DB-4C80-A1C4-24C833C8D640}"/>
              </a:ext>
            </a:extLst>
          </p:cNvPr>
          <p:cNvSpPr>
            <a:spLocks noGrp="1"/>
          </p:cNvSpPr>
          <p:nvPr>
            <p:ph type="ctrTitle"/>
          </p:nvPr>
        </p:nvSpPr>
        <p:spPr>
          <a:xfrm>
            <a:off x="1371600" y="1179096"/>
            <a:ext cx="9448800" cy="1239252"/>
          </a:xfrm>
        </p:spPr>
        <p:txBody>
          <a:bodyPr>
            <a:normAutofit/>
          </a:bodyPr>
          <a:lstStyle/>
          <a:p>
            <a:pPr algn="ctr"/>
            <a:r>
              <a:rPr lang="en-US" dirty="0">
                <a:solidFill>
                  <a:schemeClr val="bg2">
                    <a:lumMod val="25000"/>
                  </a:schemeClr>
                </a:solidFill>
                <a:latin typeface="Arial Narrow" panose="020B0606020202030204" pitchFamily="34" charset="0"/>
              </a:rPr>
              <a:t>Training module 2</a:t>
            </a:r>
          </a:p>
        </p:txBody>
      </p:sp>
      <p:sp>
        <p:nvSpPr>
          <p:cNvPr id="3" name="Subtitle 2">
            <a:extLst>
              <a:ext uri="{FF2B5EF4-FFF2-40B4-BE49-F238E27FC236}">
                <a16:creationId xmlns:a16="http://schemas.microsoft.com/office/drawing/2014/main" id="{F84FCFF1-BC9C-40DA-8E48-FBF11C3B0C85}"/>
              </a:ext>
            </a:extLst>
          </p:cNvPr>
          <p:cNvSpPr>
            <a:spLocks noGrp="1"/>
          </p:cNvSpPr>
          <p:nvPr>
            <p:ph type="subTitle" idx="1"/>
          </p:nvPr>
        </p:nvSpPr>
        <p:spPr>
          <a:xfrm>
            <a:off x="1371600" y="2550695"/>
            <a:ext cx="9448800" cy="1660303"/>
          </a:xfrm>
        </p:spPr>
        <p:txBody>
          <a:bodyPr>
            <a:normAutofit/>
          </a:bodyPr>
          <a:lstStyle/>
          <a:p>
            <a:pPr algn="ctr"/>
            <a:r>
              <a:rPr lang="en-US" sz="5400" dirty="0">
                <a:solidFill>
                  <a:schemeClr val="bg2">
                    <a:lumMod val="25000"/>
                  </a:schemeClr>
                </a:solidFill>
                <a:latin typeface="Arial" panose="020B0604020202020204" pitchFamily="34" charset="0"/>
                <a:cs typeface="Arial" panose="020B0604020202020204" pitchFamily="34" charset="0"/>
              </a:rPr>
              <a:t>Program Partnerships</a:t>
            </a:r>
          </a:p>
        </p:txBody>
      </p:sp>
    </p:spTree>
    <p:extLst>
      <p:ext uri="{BB962C8B-B14F-4D97-AF65-F5344CB8AC3E}">
        <p14:creationId xmlns:p14="http://schemas.microsoft.com/office/powerpoint/2010/main" val="243594012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96B3CC-AE45-4CEF-A196-BA077400C293}"/>
              </a:ext>
            </a:extLst>
          </p:cNvPr>
          <p:cNvSpPr txBox="1"/>
          <p:nvPr/>
        </p:nvSpPr>
        <p:spPr>
          <a:xfrm>
            <a:off x="1011676" y="1536969"/>
            <a:ext cx="10875523" cy="5047536"/>
          </a:xfrm>
          <a:prstGeom prst="rect">
            <a:avLst/>
          </a:prstGeom>
          <a:noFill/>
        </p:spPr>
        <p:txBody>
          <a:bodyPr wrap="square" rtlCol="0">
            <a:spAutoFit/>
          </a:bodyPr>
          <a:lstStyle/>
          <a:p>
            <a:pPr algn="ctr"/>
            <a:r>
              <a:rPr lang="en-US" sz="4000" b="1" dirty="0">
                <a:solidFill>
                  <a:schemeClr val="bg2">
                    <a:lumMod val="25000"/>
                  </a:schemeClr>
                </a:solidFill>
                <a:latin typeface="Arial" panose="020B0604020202020204" pitchFamily="34" charset="0"/>
                <a:cs typeface="Arial" panose="020B0604020202020204" pitchFamily="34" charset="0"/>
              </a:rPr>
              <a:t>PROGRAM PARTNERSHIPS</a:t>
            </a:r>
          </a:p>
          <a:p>
            <a:pPr algn="ctr"/>
            <a:endParaRPr lang="en-US"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Department for Children and Families</a:t>
            </a:r>
          </a:p>
          <a:p>
            <a:pPr algn="ctr"/>
            <a:endParaRPr lang="en-US" sz="2400"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(DCF)</a:t>
            </a:r>
          </a:p>
          <a:p>
            <a:pPr algn="ctr"/>
            <a:endParaRPr lang="en-US" sz="2400"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Adult Protective Services</a:t>
            </a:r>
          </a:p>
          <a:p>
            <a:pPr algn="ctr"/>
            <a:endParaRPr lang="en-US" sz="2400"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(APS)</a:t>
            </a:r>
          </a:p>
          <a:p>
            <a:pPr algn="ctr"/>
            <a:endParaRPr lang="en-US" sz="2400"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Kansas Department for Aging and Disability Services</a:t>
            </a:r>
          </a:p>
          <a:p>
            <a:pPr algn="ctr"/>
            <a:endParaRPr lang="en-US" sz="2400" dirty="0">
              <a:solidFill>
                <a:schemeClr val="bg2">
                  <a:lumMod val="25000"/>
                </a:schemeClr>
              </a:solidFill>
              <a:latin typeface="Arial" panose="020B0604020202020204" pitchFamily="34" charset="0"/>
              <a:cs typeface="Arial" panose="020B0604020202020204" pitchFamily="34" charset="0"/>
            </a:endParaRPr>
          </a:p>
          <a:p>
            <a:pPr algn="ctr"/>
            <a:r>
              <a:rPr lang="en-US" sz="2400" dirty="0">
                <a:solidFill>
                  <a:schemeClr val="bg2">
                    <a:lumMod val="25000"/>
                  </a:schemeClr>
                </a:solidFill>
                <a:latin typeface="Arial" panose="020B0604020202020204" pitchFamily="34" charset="0"/>
                <a:cs typeface="Arial" panose="020B0604020202020204" pitchFamily="34" charset="0"/>
              </a:rPr>
              <a:t>(KDADS)</a:t>
            </a:r>
          </a:p>
        </p:txBody>
      </p:sp>
    </p:spTree>
    <p:extLst>
      <p:ext uri="{BB962C8B-B14F-4D97-AF65-F5344CB8AC3E}">
        <p14:creationId xmlns:p14="http://schemas.microsoft.com/office/powerpoint/2010/main" val="401578714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45012A-15A5-44C6-B0B9-B65D23E6EFCC}"/>
              </a:ext>
            </a:extLst>
          </p:cNvPr>
          <p:cNvSpPr txBox="1"/>
          <p:nvPr/>
        </p:nvSpPr>
        <p:spPr>
          <a:xfrm>
            <a:off x="1173804" y="1361872"/>
            <a:ext cx="9844391" cy="5016758"/>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APS social workers through DCF, and state hospital social workers through KDADS may make referrals to KGP for approved volunteers to be nominated to the court for appointment as guardian or conservator.  KGP identifies a KGP volunteer with the individual referred to the program.</a:t>
            </a:r>
          </a:p>
          <a:p>
            <a:endParaRPr lang="en-US" sz="2000" dirty="0">
              <a:solidFill>
                <a:schemeClr val="bg2">
                  <a:lumMod val="25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Throughout the process and pending the legal action for a volunteer to be appointed, the volunteer will have access to information about the potential ward they are willing to consider serving as a guardian.  It is important that both parties meet and become acquainted and the volunteer becomes knowledgeable of the services needed for the support of the individual.</a:t>
            </a:r>
          </a:p>
          <a:p>
            <a:r>
              <a:rPr lang="en-US" sz="2000" dirty="0">
                <a:solidFill>
                  <a:schemeClr val="bg2">
                    <a:lumMod val="25000"/>
                  </a:schemeClr>
                </a:solidFill>
                <a:latin typeface="Arial" panose="020B0604020202020204" pitchFamily="34" charset="0"/>
                <a:cs typeface="Arial" panose="020B0604020202020204" pitchFamily="34" charset="0"/>
              </a:rPr>
              <a:t>(Please review the discussion on Confidentiality, page 61 of the volunteer handbook)</a:t>
            </a:r>
          </a:p>
          <a:p>
            <a:endParaRPr lang="en-US" sz="2000" dirty="0">
              <a:solidFill>
                <a:schemeClr val="bg2">
                  <a:lumMod val="25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There are many factors involved in determining how long the wait will be for the completion of the legal appointment.  DCF Legal and KDADS Legal provide the legal services necessary to petition the court to determine the possible need for and the appointment of a KGP volunteer nominee serving as guardian or conservator.  </a:t>
            </a:r>
          </a:p>
        </p:txBody>
      </p:sp>
    </p:spTree>
    <p:extLst>
      <p:ext uri="{BB962C8B-B14F-4D97-AF65-F5344CB8AC3E}">
        <p14:creationId xmlns:p14="http://schemas.microsoft.com/office/powerpoint/2010/main" val="175542589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9F5D38-FAF6-43A8-8C36-9F3509EF690D}"/>
              </a:ext>
            </a:extLst>
          </p:cNvPr>
          <p:cNvSpPr txBox="1"/>
          <p:nvPr/>
        </p:nvSpPr>
        <p:spPr>
          <a:xfrm>
            <a:off x="979678" y="1920188"/>
            <a:ext cx="10797702" cy="1015663"/>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County district courts receive testimony and will make an adjudication; or, the court acts on the petition.  The district court appoints the guardian or conservator and can appoint a successor guardian or conservator when there has been a resignation</a:t>
            </a:r>
          </a:p>
        </p:txBody>
      </p:sp>
    </p:spTree>
    <p:extLst>
      <p:ext uri="{BB962C8B-B14F-4D97-AF65-F5344CB8AC3E}">
        <p14:creationId xmlns:p14="http://schemas.microsoft.com/office/powerpoint/2010/main" val="13538988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1767</TotalTime>
  <Words>252</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Narrow</vt:lpstr>
      <vt:lpstr>Century Gothic</vt:lpstr>
      <vt:lpstr>Vapor Trail</vt:lpstr>
      <vt:lpstr>Training module 2</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1</dc:title>
  <dc:creator>Sandra Jones</dc:creator>
  <cp:lastModifiedBy>Chris Radeke</cp:lastModifiedBy>
  <cp:revision>125</cp:revision>
  <cp:lastPrinted>2021-05-20T22:05:33Z</cp:lastPrinted>
  <dcterms:created xsi:type="dcterms:W3CDTF">2020-11-04T22:08:04Z</dcterms:created>
  <dcterms:modified xsi:type="dcterms:W3CDTF">2021-10-15T16:00:00Z</dcterms:modified>
</cp:coreProperties>
</file>